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74" r:id="rId10"/>
    <p:sldId id="268" r:id="rId11"/>
    <p:sldId id="271" r:id="rId12"/>
    <p:sldId id="266" r:id="rId13"/>
    <p:sldId id="272" r:id="rId14"/>
    <p:sldId id="265" r:id="rId15"/>
    <p:sldId id="273" r:id="rId16"/>
    <p:sldId id="267" r:id="rId17"/>
    <p:sldId id="263" r:id="rId18"/>
    <p:sldId id="264" r:id="rId19"/>
    <p:sldId id="269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1" autoAdjust="0"/>
  </p:normalViewPr>
  <p:slideViewPr>
    <p:cSldViewPr snapToGrid="0">
      <p:cViewPr varScale="1">
        <p:scale>
          <a:sx n="50" d="100"/>
          <a:sy n="50" d="100"/>
        </p:scale>
        <p:origin x="19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3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NewtonSoft</a:t>
            </a:r>
            <a:r>
              <a:rPr lang="nl-NL" dirty="0"/>
              <a:t> </a:t>
            </a:r>
            <a:r>
              <a:rPr lang="nl-NL" dirty="0" err="1"/>
              <a:t>json</a:t>
            </a:r>
            <a:endParaRPr lang="nl-NL" dirty="0"/>
          </a:p>
          <a:p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serializer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6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cant</a:t>
            </a:r>
            <a:r>
              <a:rPr lang="nl-NL" dirty="0"/>
              <a:t> do </a:t>
            </a:r>
            <a:r>
              <a:rPr lang="nl-NL" dirty="0" err="1"/>
              <a:t>your</a:t>
            </a:r>
            <a:r>
              <a:rPr lang="nl-NL" dirty="0"/>
              <a:t> job, </a:t>
            </a:r>
            <a:r>
              <a:rPr lang="nl-NL" dirty="0" err="1"/>
              <a:t>don’t</a:t>
            </a:r>
            <a:r>
              <a:rPr lang="nl-NL" dirty="0"/>
              <a:t> do </a:t>
            </a:r>
            <a:r>
              <a:rPr lang="nl-NL" dirty="0" err="1"/>
              <a:t>your</a:t>
            </a:r>
            <a:r>
              <a:rPr lang="nl-NL" dirty="0"/>
              <a:t> job</a:t>
            </a:r>
          </a:p>
          <a:p>
            <a:r>
              <a:rPr lang="nl-NL" dirty="0" err="1"/>
              <a:t>Don’t</a:t>
            </a:r>
            <a:r>
              <a:rPr lang="nl-NL" dirty="0"/>
              <a:t> act like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56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9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/>
              <a:t>But log </a:t>
            </a:r>
            <a:r>
              <a:rPr lang="nl-NL" dirty="0" err="1"/>
              <a:t>disciscions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Desicions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a project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customers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with</a:t>
            </a:r>
            <a:endParaRPr lang="nl-NL" dirty="0"/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/>
              <a:t>)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max </a:t>
            </a:r>
            <a:r>
              <a:rPr lang="nl-NL" dirty="0" err="1"/>
              <a:t>number</a:t>
            </a:r>
            <a:r>
              <a:rPr lang="nl-NL" dirty="0"/>
              <a:t> of line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applicaties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Interfaces</a:t>
            </a:r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64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18-9-2020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04B-8CB9-4FC7-AB1A-471E4F67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359" y="7142798"/>
            <a:ext cx="9144000" cy="23876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9401-645C-40B9-A9F9-C1FD5A7C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720" y="8031957"/>
            <a:ext cx="9144000" cy="1655762"/>
          </a:xfrm>
        </p:spPr>
        <p:txBody>
          <a:bodyPr/>
          <a:lstStyle/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06A90-BAB2-4D59-9F4F-AE9C7E265C84}"/>
              </a:ext>
            </a:extLst>
          </p:cNvPr>
          <p:cNvSpPr/>
          <p:nvPr/>
        </p:nvSpPr>
        <p:spPr>
          <a:xfrm>
            <a:off x="0" y="0"/>
            <a:ext cx="62209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r>
              <a:rPr lang="nl-NL" sz="4000" dirty="0">
                <a:solidFill>
                  <a:schemeClr val="tx1"/>
                </a:solidFill>
              </a:rPr>
              <a:t>Vincent Keizer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Developer @ Capgemini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https://github.com/vincentkeizer/</a:t>
            </a:r>
          </a:p>
          <a:p>
            <a:pPr algn="ctr"/>
            <a:r>
              <a:rPr lang="nl-NL" sz="2800" dirty="0" err="1">
                <a:solidFill>
                  <a:schemeClr val="tx1"/>
                </a:solidFill>
              </a:rPr>
              <a:t>CodeQualityDemoApp</a:t>
            </a:r>
            <a:endParaRPr lang="nl-NL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@vincentkeizer">
            <a:extLst>
              <a:ext uri="{FF2B5EF4-FFF2-40B4-BE49-F238E27FC236}">
                <a16:creationId xmlns:a16="http://schemas.microsoft.com/office/drawing/2014/main" id="{2278CA0E-9760-452A-9C4C-782DCB01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02" y="993464"/>
            <a:ext cx="1923113" cy="1923113"/>
          </a:xfrm>
          <a:prstGeom prst="ellipse">
            <a:avLst/>
          </a:prstGeom>
          <a:ln w="190500" cap="rnd">
            <a:noFill/>
            <a:prstDash val="solid"/>
          </a:ln>
          <a:effectLst>
            <a:outerShdw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714EC-5C1B-4AD4-A342-8A2C77163E7A}"/>
              </a:ext>
            </a:extLst>
          </p:cNvPr>
          <p:cNvSpPr txBox="1"/>
          <p:nvPr/>
        </p:nvSpPr>
        <p:spPr>
          <a:xfrm>
            <a:off x="6860052" y="2101800"/>
            <a:ext cx="4675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Improving Code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Live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D2B-8BA0-4B36-9A3D-98CAC434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6" y="58235"/>
            <a:ext cx="2794147" cy="1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-213360" y="-121920"/>
            <a:ext cx="12512040" cy="720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416BE-DAF8-4B84-8744-3330D6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71F8-765B-428B-8394-41275C3F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6" y="1198620"/>
            <a:ext cx="9627787" cy="4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0B27C-0240-43C6-AD3C-862D5FE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F23E2-AA81-494B-B3D4-0BA801D42597}"/>
              </a:ext>
            </a:extLst>
          </p:cNvPr>
          <p:cNvSpPr/>
          <p:nvPr/>
        </p:nvSpPr>
        <p:spPr>
          <a:xfrm>
            <a:off x="-228600" y="-121919"/>
            <a:ext cx="12573000" cy="7269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1A2F-6470-405C-8E6B-61C232E9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8" y="325549"/>
            <a:ext cx="10816808" cy="24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4787E-BA3C-4255-B9D8-AB7ADD3C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8" y="3442509"/>
            <a:ext cx="10816808" cy="2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9BED0-0BE2-4F48-AA97-33D3B9EB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8082C-18D7-42F2-86C7-65EFB91F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0F87-26A6-4C42-BFAF-E88DB30CBF24}"/>
              </a:ext>
            </a:extLst>
          </p:cNvPr>
          <p:cNvSpPr/>
          <p:nvPr/>
        </p:nvSpPr>
        <p:spPr>
          <a:xfrm>
            <a:off x="-685800" y="-502919"/>
            <a:ext cx="13426440" cy="762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50D8D-4E23-44A4-A6E9-9776C5B6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1198"/>
            <a:ext cx="11064240" cy="125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2AEAC-BCA9-4715-AED1-44AABEC3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4805"/>
            <a:ext cx="11039977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0"/>
            <a:ext cx="1418748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548E5-6AE4-4ED6-B8FD-2D1D7F2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25" y="621062"/>
            <a:ext cx="4625936" cy="4456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B2BA5-76D0-4A33-A153-B920E2B3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9" y="621062"/>
            <a:ext cx="4358641" cy="30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1267</Words>
  <Application>Microsoft Office PowerPoint</Application>
  <PresentationFormat>Widescreen</PresentationFormat>
  <Paragraphs>305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PowerPoint Presentation</vt:lpstr>
      <vt:lpstr>External  Dependencies</vt:lpstr>
      <vt:lpstr>PowerPoint Presentation</vt:lpstr>
      <vt:lpstr>Don’t be afraid to throw exceptions</vt:lpstr>
      <vt:lpstr>PowerPoint Presentation</vt:lpstr>
      <vt:lpstr>Richer Models</vt:lpstr>
      <vt:lpstr>PowerPoint Presentation</vt:lpstr>
      <vt:lpstr>Logging</vt:lpstr>
      <vt:lpstr>Refactoring</vt:lpstr>
      <vt:lpstr>Unit Testing</vt:lpstr>
      <vt:lpstr>Team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Keizer, Vincent</dc:creator>
  <cp:lastModifiedBy>Keizer, Vincent</cp:lastModifiedBy>
  <cp:revision>35</cp:revision>
  <dcterms:created xsi:type="dcterms:W3CDTF">2020-09-17T15:48:32Z</dcterms:created>
  <dcterms:modified xsi:type="dcterms:W3CDTF">2020-09-18T15:02:27Z</dcterms:modified>
</cp:coreProperties>
</file>